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photoAlbum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A71140-4DD9-497A-BC86-0F4EEC742E74}" v="1" dt="2024-11-20T13:18:55.0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hias Elsermann" userId="5b5bc38260a27e43" providerId="LiveId" clId="{E5A71140-4DD9-497A-BC86-0F4EEC742E74}"/>
    <pc:docChg chg="custSel modSld">
      <pc:chgData name="Matthias Elsermann" userId="5b5bc38260a27e43" providerId="LiveId" clId="{E5A71140-4DD9-497A-BC86-0F4EEC742E74}" dt="2024-11-20T13:20:12.199" v="72" actId="1076"/>
      <pc:docMkLst>
        <pc:docMk/>
      </pc:docMkLst>
      <pc:sldChg chg="addSp modSp mod">
        <pc:chgData name="Matthias Elsermann" userId="5b5bc38260a27e43" providerId="LiveId" clId="{E5A71140-4DD9-497A-BC86-0F4EEC742E74}" dt="2024-11-20T13:20:12.199" v="72" actId="1076"/>
        <pc:sldMkLst>
          <pc:docMk/>
          <pc:sldMk cId="2048294385" sldId="256"/>
        </pc:sldMkLst>
        <pc:spChg chg="add mod">
          <ac:chgData name="Matthias Elsermann" userId="5b5bc38260a27e43" providerId="LiveId" clId="{E5A71140-4DD9-497A-BC86-0F4EEC742E74}" dt="2024-11-20T13:20:12.199" v="72" actId="1076"/>
          <ac:spMkLst>
            <pc:docMk/>
            <pc:sldMk cId="2048294385" sldId="256"/>
            <ac:spMk id="4" creationId="{6A2D1C28-2677-955C-9F17-F90A96D8D79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685E3C-1EE4-87BC-5564-7A22362088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AF93C82-C643-9FC8-6A9B-F2924EB569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539C413-E4BE-B5E0-A977-1A004DC83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356CD-C5A6-4BF4-876F-D9B3B849C4F4}" type="datetimeFigureOut">
              <a:rPr lang="de-DE" smtClean="0"/>
              <a:t>03.12.2024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3C7833D-616E-7397-04BF-AAEDAD3FF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A8B5A2C-F873-269C-B5FD-947AD6ADA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2599C-AE03-4E78-B7BD-3D79FCB380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3591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7CA565-583C-C8D3-3E1C-FE9F6E68C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2F8BBAD-ECD2-AD00-D23E-E71940478D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7BA27C8-1CA3-0FD7-05BF-A22C28BFD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356CD-C5A6-4BF4-876F-D9B3B849C4F4}" type="datetimeFigureOut">
              <a:rPr lang="de-DE" smtClean="0"/>
              <a:t>03.12.2024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32AEDDA-1ABC-0315-2C00-1DF7F5FC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227AF3A-1039-BCEB-8CA5-818DA3B1C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2599C-AE03-4E78-B7BD-3D79FCB380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027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3A1161F-043C-2D65-D558-3B75938438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FF4B153-FB50-9269-A250-10EC589383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BEB823D-F695-5FE7-B882-1328022A0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356CD-C5A6-4BF4-876F-D9B3B849C4F4}" type="datetimeFigureOut">
              <a:rPr lang="de-DE" smtClean="0"/>
              <a:t>03.12.2024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E527F8-A6C5-9627-DC70-5383DFA31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40D61BA-C33F-FE71-61B3-36B9DED7C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2599C-AE03-4E78-B7BD-3D79FCB380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19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05949C-0B99-A255-C215-0CDABEB70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43433D9-EAD8-AADB-D247-5723545FC7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8AFDB3-47B8-193F-A21F-26B7EBD66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356CD-C5A6-4BF4-876F-D9B3B849C4F4}" type="datetimeFigureOut">
              <a:rPr lang="de-DE" smtClean="0"/>
              <a:t>03.12.2024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EC1AE4F-9870-FC2D-F576-61A52E562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60211F-A9AD-8B15-C90D-8A437CBE0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2599C-AE03-4E78-B7BD-3D79FCB380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6565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DB9F09-C9E1-175A-12C7-F382EF6FB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3C6F0EA-63D6-F4AF-05C5-65056922C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95D552D-79BF-1098-A02F-8D5D0AE31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356CD-C5A6-4BF4-876F-D9B3B849C4F4}" type="datetimeFigureOut">
              <a:rPr lang="de-DE" smtClean="0"/>
              <a:t>03.12.2024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42799D2-45B5-865A-A5D5-9842E0683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186C0D9-9408-7C45-EEB9-24B862E06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2599C-AE03-4E78-B7BD-3D79FCB380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570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CA0308-B1A9-C7EE-17AE-5C3FF81A3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E8A0F7D-2F27-5FA9-69AA-AEF2B5D49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08A1776-F87A-AB37-C14D-637B954D2E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589DE7A-B6BD-0C34-0C9B-645358860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356CD-C5A6-4BF4-876F-D9B3B849C4F4}" type="datetimeFigureOut">
              <a:rPr lang="de-DE" smtClean="0"/>
              <a:t>03.12.2024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A5E307F-0D63-5877-B971-757BD8C89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81365B9-C94B-2E66-794D-AF8038DA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2599C-AE03-4E78-B7BD-3D79FCB380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0990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24B615-601A-CA74-BD2A-FA901A129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D77700A-40FE-AAA7-AC7B-8B47AAA5C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00043C8-AC36-AD6A-F4B0-8034D74658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67B4DC2-C6ED-44CB-E685-DF54EF7F69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BBA36A0-8A9A-2705-A787-EB602F4C4E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5E762A-2074-B004-DBB6-69B4D2C1F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356CD-C5A6-4BF4-876F-D9B3B849C4F4}" type="datetimeFigureOut">
              <a:rPr lang="de-DE" smtClean="0"/>
              <a:t>03.12.2024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681B95B-7A89-7711-BC5A-E662A781F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369D776-A90A-71C5-AC59-384339DE1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2599C-AE03-4E78-B7BD-3D79FCB380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3523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995BD1-2E86-B131-1594-9AFE0987E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498AC9D-FDD2-A2CE-6C78-F361181C4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356CD-C5A6-4BF4-876F-D9B3B849C4F4}" type="datetimeFigureOut">
              <a:rPr lang="de-DE" smtClean="0"/>
              <a:t>03.12.2024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95D5E0D-9D70-FCF5-9C3B-2E69D6D8C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37F55CB-B7FA-F639-BA82-5D68B475F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2599C-AE03-4E78-B7BD-3D79FCB380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1921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B865C35-BE83-7628-2A6A-A995C755C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356CD-C5A6-4BF4-876F-D9B3B849C4F4}" type="datetimeFigureOut">
              <a:rPr lang="de-DE" smtClean="0"/>
              <a:t>03.12.2024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9FFEFD2-B3E6-9E62-AAAF-2EBEDD6AE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EFF6D86-DA4D-36D3-1254-9B6A7EDC6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2599C-AE03-4E78-B7BD-3D79FCB380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2938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F02ECD-D96A-CA7B-6211-8E77D3133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AD9D706-6891-2245-C84E-6A342F67D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4536BB6-F954-75FE-FDD4-B13651E6F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12B2125-7CEE-74E9-FA40-1544678CE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356CD-C5A6-4BF4-876F-D9B3B849C4F4}" type="datetimeFigureOut">
              <a:rPr lang="de-DE" smtClean="0"/>
              <a:t>03.12.2024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9216F15-9E08-43AF-2194-BFCE93283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B6D0DC-181E-20E5-39AD-2CA744E08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2599C-AE03-4E78-B7BD-3D79FCB380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3474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7D48F4-510A-E1CC-ED61-37289B5FA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09AB97F-7EDE-DF11-4CF5-BBF5FC0993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1024E81-7C34-CD9F-AF24-ECC4AB9ED0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187EDD-F1A5-755E-325D-2218DE3BD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356CD-C5A6-4BF4-876F-D9B3B849C4F4}" type="datetimeFigureOut">
              <a:rPr lang="de-DE" smtClean="0"/>
              <a:t>03.12.2024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8590C98-4130-F9E0-69D8-E62C75CA7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B8DFC31-EBF4-1504-6A5C-F9DCFF6CB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2599C-AE03-4E78-B7BD-3D79FCB380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4374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B90F8CE-D55B-4DEA-85EC-8E52D18E0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69995C0-AD07-3672-81BC-B6BED67DC3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8FA305-629B-8CF2-352A-8A5F0C1DD9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4356CD-C5A6-4BF4-876F-D9B3B849C4F4}" type="datetimeFigureOut">
              <a:rPr lang="de-DE" smtClean="0"/>
              <a:t>03.12.2024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AA1EFA-6BBC-115E-A60F-3618FF8C2D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4BF3DD-51B8-2E05-3DB5-C5D58319A5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12599C-AE03-4E78-B7BD-3D79FCB380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14801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7CCE10-4C06-A48C-9D50-6BE7B1A474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Der Engel Luca und </a:t>
            </a:r>
            <a:br>
              <a:rPr lang="de-DE" dirty="0"/>
            </a:br>
            <a:r>
              <a:rPr lang="de-DE" dirty="0"/>
              <a:t>das Licht Hoffnung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15A43C2-83AF-C2D1-845C-366120C831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von Hanna Schlüter (Text) und </a:t>
            </a:r>
            <a:br>
              <a:rPr lang="de-DE" dirty="0"/>
            </a:br>
            <a:r>
              <a:rPr lang="de-DE" dirty="0"/>
              <a:t>Matthias Elsermann (Text und Bilder)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A2D1C28-2677-955C-9F17-F90A96D8D79C}"/>
              </a:ext>
            </a:extLst>
          </p:cNvPr>
          <p:cNvSpPr txBox="1"/>
          <p:nvPr/>
        </p:nvSpPr>
        <p:spPr>
          <a:xfrm>
            <a:off x="2494373" y="5934670"/>
            <a:ext cx="72032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„Der Engel Luca und das Licht Hoffnung" © 2024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by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Hanna Schlüter </a:t>
            </a:r>
            <a:b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u. Matthias Elsermann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licensed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under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CC BY-NC-SA 4.0</a:t>
            </a:r>
            <a:endParaRPr kumimoji="0" lang="de-DE" altLang="de-D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8294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Licht des kleinen Engel 09">
            <a:extLst>
              <a:ext uri="{FF2B5EF4-FFF2-40B4-BE49-F238E27FC236}">
                <a16:creationId xmlns:a16="http://schemas.microsoft.com/office/drawing/2014/main" id="{08FDF4D4-5E92-E0E5-D571-81CBAEC688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37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Licht des kleinen Engel 10">
            <a:extLst>
              <a:ext uri="{FF2B5EF4-FFF2-40B4-BE49-F238E27FC236}">
                <a16:creationId xmlns:a16="http://schemas.microsoft.com/office/drawing/2014/main" id="{BEA60313-DD43-8833-FAEB-A8AD015588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36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Licht des kleinen Engel 11">
            <a:extLst>
              <a:ext uri="{FF2B5EF4-FFF2-40B4-BE49-F238E27FC236}">
                <a16:creationId xmlns:a16="http://schemas.microsoft.com/office/drawing/2014/main" id="{6C42FE57-F0DE-8DB2-791F-9373DE5F6D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12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Licht des kleinen Engel 12">
            <a:extLst>
              <a:ext uri="{FF2B5EF4-FFF2-40B4-BE49-F238E27FC236}">
                <a16:creationId xmlns:a16="http://schemas.microsoft.com/office/drawing/2014/main" id="{0A641F4D-ED23-4D02-BF0C-4F8397F0F5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1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Licht des kleinen Engel 01">
            <a:extLst>
              <a:ext uri="{FF2B5EF4-FFF2-40B4-BE49-F238E27FC236}">
                <a16:creationId xmlns:a16="http://schemas.microsoft.com/office/drawing/2014/main" id="{D9C67CBF-2D51-EF26-24D4-CFC8B18D63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311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Licht des kleinen Engel 02">
            <a:extLst>
              <a:ext uri="{FF2B5EF4-FFF2-40B4-BE49-F238E27FC236}">
                <a16:creationId xmlns:a16="http://schemas.microsoft.com/office/drawing/2014/main" id="{94828826-B58D-2289-2BA8-F236294397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52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Licht des kleinen Engel 03">
            <a:extLst>
              <a:ext uri="{FF2B5EF4-FFF2-40B4-BE49-F238E27FC236}">
                <a16:creationId xmlns:a16="http://schemas.microsoft.com/office/drawing/2014/main" id="{D5B1DBD1-4FF3-360C-30A7-37077AC6AA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56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Licht des kleinen Engel 04">
            <a:extLst>
              <a:ext uri="{FF2B5EF4-FFF2-40B4-BE49-F238E27FC236}">
                <a16:creationId xmlns:a16="http://schemas.microsoft.com/office/drawing/2014/main" id="{AF8836A9-42CF-9FB0-AD48-17D1073D73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69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Licht des kleinen Engel 05">
            <a:extLst>
              <a:ext uri="{FF2B5EF4-FFF2-40B4-BE49-F238E27FC236}">
                <a16:creationId xmlns:a16="http://schemas.microsoft.com/office/drawing/2014/main" id="{DE8C9C65-C57B-336B-7190-85E04A74F4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30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Licht des kleinen Engel 06">
            <a:extLst>
              <a:ext uri="{FF2B5EF4-FFF2-40B4-BE49-F238E27FC236}">
                <a16:creationId xmlns:a16="http://schemas.microsoft.com/office/drawing/2014/main" id="{297381E7-04B8-5E0E-3DA5-6192856C45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47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Licht des kleinen Engel 07">
            <a:extLst>
              <a:ext uri="{FF2B5EF4-FFF2-40B4-BE49-F238E27FC236}">
                <a16:creationId xmlns:a16="http://schemas.microsoft.com/office/drawing/2014/main" id="{1A014FA6-8E12-A74A-C93B-249A17C873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69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Licht des kleinen Engel 08">
            <a:extLst>
              <a:ext uri="{FF2B5EF4-FFF2-40B4-BE49-F238E27FC236}">
                <a16:creationId xmlns:a16="http://schemas.microsoft.com/office/drawing/2014/main" id="{C06470AF-AB4B-F3DF-7CC0-A5E0C86986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475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</Words>
  <Application>Microsoft Office PowerPoint</Application>
  <PresentationFormat>Breitbild</PresentationFormat>
  <Paragraphs>3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Office</vt:lpstr>
      <vt:lpstr>Der Engel Luca und  das Licht Hoffnung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Engel Luca und  das Licht Hoffnung</dc:title>
  <dc:creator>Matthias Elsermann</dc:creator>
  <cp:lastModifiedBy>Matthias Elsermann</cp:lastModifiedBy>
  <cp:revision>2</cp:revision>
  <dcterms:created xsi:type="dcterms:W3CDTF">2024-11-17T14:50:25Z</dcterms:created>
  <dcterms:modified xsi:type="dcterms:W3CDTF">2024-12-03T08:18:47Z</dcterms:modified>
</cp:coreProperties>
</file>